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92" d="100"/>
          <a:sy n="92" d="100"/>
        </p:scale>
        <p:origin x="-8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7223-4F1A-1E46-AB0C-A2C18CE9DD97}" type="datetimeFigureOut">
              <a:rPr lang="en-US" smtClean="0"/>
              <a:t>4/29/10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82B7-D757-1642-BF54-F409A4018E1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7223-4F1A-1E46-AB0C-A2C18CE9DD97}" type="datetimeFigureOut">
              <a:rPr lang="en-US" smtClean="0"/>
              <a:t>4/29/10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82B7-D757-1642-BF54-F409A4018E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7223-4F1A-1E46-AB0C-A2C18CE9DD97}" type="datetimeFigureOut">
              <a:rPr lang="en-US" smtClean="0"/>
              <a:t>4/29/10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82B7-D757-1642-BF54-F409A4018E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7223-4F1A-1E46-AB0C-A2C18CE9DD97}" type="datetimeFigureOut">
              <a:rPr lang="en-US" smtClean="0"/>
              <a:t>4/29/10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82B7-D757-1642-BF54-F409A4018E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7223-4F1A-1E46-AB0C-A2C18CE9DD97}" type="datetimeFigureOut">
              <a:rPr lang="en-US" smtClean="0"/>
              <a:t>4/29/10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82B7-D757-1642-BF54-F409A4018E1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7223-4F1A-1E46-AB0C-A2C18CE9DD97}" type="datetimeFigureOut">
              <a:rPr lang="en-US" smtClean="0"/>
              <a:t>4/29/10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82B7-D757-1642-BF54-F409A4018E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7223-4F1A-1E46-AB0C-A2C18CE9DD97}" type="datetimeFigureOut">
              <a:rPr lang="en-US" smtClean="0"/>
              <a:t>4/29/10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82B7-D757-1642-BF54-F409A4018E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7223-4F1A-1E46-AB0C-A2C18CE9DD97}" type="datetimeFigureOut">
              <a:rPr lang="en-US" smtClean="0"/>
              <a:t>4/29/10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82B7-D757-1642-BF54-F409A4018E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7223-4F1A-1E46-AB0C-A2C18CE9DD97}" type="datetimeFigureOut">
              <a:rPr lang="en-US" smtClean="0"/>
              <a:t>4/29/10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82B7-D757-1642-BF54-F409A4018E1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7223-4F1A-1E46-AB0C-A2C18CE9DD97}" type="datetimeFigureOut">
              <a:rPr lang="en-US" smtClean="0"/>
              <a:t>4/29/10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82B7-D757-1642-BF54-F409A4018E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7223-4F1A-1E46-AB0C-A2C18CE9DD97}" type="datetimeFigureOut">
              <a:rPr lang="en-US" smtClean="0"/>
              <a:t>4/29/10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82B7-D757-1642-BF54-F409A4018E1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fld id="{769C7223-4F1A-1E46-AB0C-A2C18CE9DD97}" type="datetimeFigureOut">
              <a:rPr lang="en-US" smtClean="0"/>
              <a:t>4/29/10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fld id="{2E4882B7-D757-1642-BF54-F409A4018E10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 Plants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you know about transport in plants?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substances does the plant need for photosynthesis?</a:t>
            </a:r>
          </a:p>
          <a:p>
            <a:r>
              <a:rPr lang="en-US" dirty="0" smtClean="0"/>
              <a:t>How does it get to the leaves?</a:t>
            </a:r>
          </a:p>
          <a:p>
            <a:r>
              <a:rPr lang="en-US" dirty="0" smtClean="0"/>
              <a:t>How do materials get to the storage organs from the points of manufacture?</a:t>
            </a:r>
          </a:p>
          <a:p>
            <a:r>
              <a:rPr lang="en-US" dirty="0" smtClean="0"/>
              <a:t>How does plant food/fertilizer get into the plant and move through the plant?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 transported in Plants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Water and Minerals</a:t>
            </a:r>
          </a:p>
          <a:p>
            <a:pPr lvl="1"/>
            <a:r>
              <a:rPr lang="en-US" dirty="0" smtClean="0"/>
              <a:t>Transported from roots to the living cells throughout the plant.</a:t>
            </a:r>
          </a:p>
          <a:p>
            <a:pPr lvl="1"/>
            <a:r>
              <a:rPr lang="en-US" dirty="0" smtClean="0"/>
              <a:t>Needed especially by cells which are metabolically active such as</a:t>
            </a:r>
          </a:p>
          <a:p>
            <a:pPr lvl="2"/>
            <a:r>
              <a:rPr lang="en-US" dirty="0" smtClean="0"/>
              <a:t>Growing points</a:t>
            </a:r>
          </a:p>
          <a:p>
            <a:pPr lvl="2"/>
            <a:r>
              <a:rPr lang="en-US" dirty="0" smtClean="0"/>
              <a:t>Developing flowers and fruits</a:t>
            </a:r>
          </a:p>
          <a:p>
            <a:pPr lvl="2"/>
            <a:r>
              <a:rPr lang="en-US" dirty="0" smtClean="0"/>
              <a:t>Cells carrying out photosynthesis</a:t>
            </a:r>
          </a:p>
          <a:p>
            <a:pPr lvl="1"/>
            <a:r>
              <a:rPr lang="en-US" dirty="0" smtClean="0"/>
              <a:t>Most of the water leaves the plant in TRANSPIRATION as part of its transport mechanism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 transported in Plants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Manufactured </a:t>
            </a:r>
            <a:r>
              <a:rPr lang="en-US" dirty="0" smtClean="0"/>
              <a:t>materials</a:t>
            </a:r>
          </a:p>
          <a:p>
            <a:pPr lvl="1"/>
            <a:r>
              <a:rPr lang="en-US" dirty="0" smtClean="0"/>
              <a:t>e</a:t>
            </a:r>
            <a:r>
              <a:rPr lang="en-US" dirty="0" smtClean="0"/>
              <a:t>.g. sucrose, amino acids (produced after photosynthesis) are transported in soluble form</a:t>
            </a:r>
          </a:p>
          <a:p>
            <a:pPr lvl="1"/>
            <a:r>
              <a:rPr lang="en-US" dirty="0" smtClean="0"/>
              <a:t>They are moved from points of production or storage to other areas of the plant which need them</a:t>
            </a:r>
          </a:p>
          <a:p>
            <a:pPr lvl="2"/>
            <a:r>
              <a:rPr lang="en-US" dirty="0" smtClean="0"/>
              <a:t>For e.g. growing points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 transported in Plants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Waste </a:t>
            </a:r>
            <a:r>
              <a:rPr lang="en-US" dirty="0" smtClean="0"/>
              <a:t>materials</a:t>
            </a:r>
          </a:p>
          <a:p>
            <a:pPr lvl="1"/>
            <a:r>
              <a:rPr lang="en-US" dirty="0" smtClean="0"/>
              <a:t>These materials are moved from where they are produced to old leaves, stems and bark which will eventually fall off.</a:t>
            </a:r>
          </a:p>
          <a:p>
            <a:pPr lvl="1"/>
            <a:r>
              <a:rPr lang="en-US" dirty="0" smtClean="0"/>
              <a:t>Some waste material are transported to storage areas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 transported in Plants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Plant growth </a:t>
            </a:r>
            <a:r>
              <a:rPr lang="en-US" dirty="0" smtClean="0"/>
              <a:t>substances</a:t>
            </a:r>
          </a:p>
          <a:p>
            <a:pPr lvl="1"/>
            <a:r>
              <a:rPr lang="en-US" dirty="0" smtClean="0"/>
              <a:t>Growth substances like </a:t>
            </a:r>
            <a:r>
              <a:rPr lang="en-US" dirty="0" err="1" smtClean="0"/>
              <a:t>auxins</a:t>
            </a:r>
            <a:r>
              <a:rPr lang="en-US" dirty="0" smtClean="0"/>
              <a:t> are transported by diffusion from growing points where they are made to the areas behind the tips where they regulate the elongation of cells.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have you learned?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 a table summarizing what you have learned.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14</TotalTime>
  <Words>243</Words>
  <Application>Microsoft Macintosh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Transport</vt:lpstr>
      <vt:lpstr>What do you know about transport in plants?</vt:lpstr>
      <vt:lpstr>Materials transported in Plants</vt:lpstr>
      <vt:lpstr>Materials transported in Plants</vt:lpstr>
      <vt:lpstr>Materials transported in Plants</vt:lpstr>
      <vt:lpstr>Materials transported in Plants</vt:lpstr>
      <vt:lpstr>What have you learned?</vt:lpstr>
    </vt:vector>
  </TitlesOfParts>
  <Company/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</dc:title>
  <dc:creator>Jeanelle Looby</dc:creator>
  <cp:lastModifiedBy>Jeanelle Looby</cp:lastModifiedBy>
  <cp:revision>1</cp:revision>
  <dcterms:created xsi:type="dcterms:W3CDTF">2010-04-29T07:08:25Z</dcterms:created>
  <dcterms:modified xsi:type="dcterms:W3CDTF">2010-04-29T07:22:51Z</dcterms:modified>
</cp:coreProperties>
</file>