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7AD4-7286-0B4F-9E9B-098D63CF1C7D}" type="datetimeFigureOut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F32A1-63CC-C841-A0B3-03B686A470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Plants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Complex </a:t>
            </a:r>
            <a:r>
              <a:rPr lang="en-US" sz="2800" dirty="0" err="1"/>
              <a:t>multicellular</a:t>
            </a:r>
            <a:r>
              <a:rPr lang="en-US" sz="2800" dirty="0"/>
              <a:t> organisms depend on other parts to provide resources for complete function. Division of </a:t>
            </a:r>
            <a:r>
              <a:rPr lang="en-US" sz="2800" dirty="0" err="1"/>
              <a:t>Labour</a:t>
            </a:r>
            <a:r>
              <a:rPr lang="en-US" sz="2800" dirty="0"/>
              <a:t>.</a:t>
            </a:r>
          </a:p>
          <a:p>
            <a:pPr lvl="0"/>
            <a:r>
              <a:rPr lang="en-US" sz="2800" dirty="0"/>
              <a:t>Structures in plants that are involved in transport are </a:t>
            </a:r>
            <a:r>
              <a:rPr lang="en-US" sz="2800" dirty="0" smtClean="0"/>
              <a:t>structures </a:t>
            </a:r>
            <a:r>
              <a:rPr lang="en-US" sz="2800" dirty="0"/>
              <a:t>that have the means of distributing substances.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i="1" dirty="0" smtClean="0"/>
              <a:t>What </a:t>
            </a:r>
            <a:r>
              <a:rPr lang="en-US" sz="2800" i="1" dirty="0"/>
              <a:t>are the characteristics that a structure would need to have in order to transport substances from one place to the next?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Xylem</a:t>
            </a:r>
          </a:p>
          <a:p>
            <a:pPr lvl="1"/>
            <a:r>
              <a:rPr lang="en-US" dirty="0"/>
              <a:t>Phloem</a:t>
            </a:r>
          </a:p>
          <a:p>
            <a:pPr lvl="1"/>
            <a:r>
              <a:rPr lang="en-US" dirty="0"/>
              <a:t>Vascular bundles (which contain the xylem and the phloem)</a:t>
            </a:r>
          </a:p>
          <a:p>
            <a:pPr lvl="1"/>
            <a:r>
              <a:rPr lang="en-US" dirty="0"/>
              <a:t>Veins (which contain the xylem and phloem)</a:t>
            </a:r>
          </a:p>
          <a:p>
            <a:pPr lvl="1"/>
            <a:r>
              <a:rPr lang="en-US" dirty="0"/>
              <a:t>Arrangement of these structures is also significant with regard to where the substances are coming from and where they are going</a:t>
            </a:r>
          </a:p>
          <a:p>
            <a:pPr lvl="2"/>
            <a:r>
              <a:rPr lang="en-US" dirty="0"/>
              <a:t>Arrangement of vascular bundle in root of </a:t>
            </a:r>
            <a:r>
              <a:rPr lang="en-US" dirty="0" err="1"/>
              <a:t>dicot</a:t>
            </a:r>
            <a:r>
              <a:rPr lang="en-US" dirty="0"/>
              <a:t>, in monocot, in stem, then in leaves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Processes that cause the movement of substance through these vessels</a:t>
            </a:r>
          </a:p>
          <a:p>
            <a:pPr lvl="1"/>
            <a:r>
              <a:rPr lang="en-US" dirty="0"/>
              <a:t>Transpiration (water through plant)</a:t>
            </a:r>
          </a:p>
          <a:p>
            <a:pPr lvl="2"/>
            <a:r>
              <a:rPr lang="en-US" dirty="0"/>
              <a:t>Root pressure</a:t>
            </a:r>
          </a:p>
          <a:p>
            <a:pPr lvl="2"/>
            <a:r>
              <a:rPr lang="en-US" dirty="0"/>
              <a:t>Capillarity</a:t>
            </a:r>
          </a:p>
          <a:p>
            <a:pPr lvl="2"/>
            <a:r>
              <a:rPr lang="en-US" dirty="0"/>
              <a:t>Evaporation</a:t>
            </a:r>
          </a:p>
          <a:p>
            <a:pPr lvl="1"/>
            <a:r>
              <a:rPr lang="en-US" dirty="0"/>
              <a:t>Translocation (food through the plant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Structure of Xylem</a:t>
            </a:r>
            <a:br>
              <a:rPr lang="en-US" dirty="0" smtClean="0"/>
            </a:br>
            <a:r>
              <a:rPr lang="en-US" dirty="0" smtClean="0"/>
              <a:t>Woody, Dead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81200"/>
            <a:ext cx="6934200" cy="453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Structure of Phloem</a:t>
            </a:r>
            <a:br>
              <a:rPr lang="en-US" dirty="0" smtClean="0"/>
            </a:br>
            <a:r>
              <a:rPr lang="en-US" dirty="0" smtClean="0"/>
              <a:t>Living, Companion cell, Not woody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200"/>
            <a:ext cx="82296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process of water movement through a plant.</a:t>
            </a:r>
          </a:p>
          <a:p>
            <a:pPr lvl="1"/>
            <a:r>
              <a:rPr lang="en-US" dirty="0" smtClean="0"/>
              <a:t>Key words: root pressure, osmosis, capillarity, transpiration pull, evaporation, xylem, roots, soil, water </a:t>
            </a:r>
            <a:r>
              <a:rPr lang="en-US" dirty="0" err="1" smtClean="0"/>
              <a:t>vapour</a:t>
            </a:r>
            <a:r>
              <a:rPr lang="en-US" dirty="0" smtClean="0"/>
              <a:t>, vascular bundle, adhesion, cohesion, root hairs</a:t>
            </a:r>
          </a:p>
          <a:p>
            <a:pPr lvl="1"/>
            <a:r>
              <a:rPr lang="en-US" dirty="0" smtClean="0"/>
              <a:t>Use a diagram to fully illustrate the process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Affect Transpiration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Humidity</a:t>
            </a:r>
          </a:p>
          <a:p>
            <a:r>
              <a:rPr lang="en-US" dirty="0" smtClean="0"/>
              <a:t>Air movement (wind)</a:t>
            </a:r>
          </a:p>
          <a:p>
            <a:r>
              <a:rPr lang="en-US" dirty="0" smtClean="0"/>
              <a:t>Light intensity</a:t>
            </a:r>
          </a:p>
          <a:p>
            <a:r>
              <a:rPr lang="en-US" dirty="0" smtClean="0"/>
              <a:t>For each of the above factors, write one paragraph describing how the affect the rate of transpiration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</a:t>
            </a:r>
            <a:r>
              <a:rPr lang="en-US" dirty="0" smtClean="0"/>
              <a:t>Water </a:t>
            </a:r>
            <a:r>
              <a:rPr lang="en-US" dirty="0" smtClean="0"/>
              <a:t>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plants classified according to its adaptations to conserve water:</a:t>
            </a:r>
          </a:p>
          <a:p>
            <a:pPr lvl="1"/>
            <a:r>
              <a:rPr lang="en-US" dirty="0" smtClean="0"/>
              <a:t>Xerophytes</a:t>
            </a:r>
          </a:p>
          <a:p>
            <a:pPr lvl="1"/>
            <a:r>
              <a:rPr lang="en-US" dirty="0" err="1" smtClean="0"/>
              <a:t>Mesophytes</a:t>
            </a:r>
            <a:endParaRPr lang="en-US" dirty="0" smtClean="0"/>
          </a:p>
          <a:p>
            <a:pPr lvl="1"/>
            <a:r>
              <a:rPr lang="en-US" dirty="0" smtClean="0"/>
              <a:t>Hydrophytes</a:t>
            </a:r>
          </a:p>
          <a:p>
            <a:pPr lvl="1"/>
            <a:r>
              <a:rPr lang="en-US" dirty="0" smtClean="0"/>
              <a:t>Halophytes</a:t>
            </a:r>
          </a:p>
          <a:p>
            <a:r>
              <a:rPr lang="en-US" dirty="0" smtClean="0"/>
              <a:t>Structures adapted</a:t>
            </a:r>
          </a:p>
          <a:p>
            <a:pPr lvl="1"/>
            <a:r>
              <a:rPr lang="en-US" dirty="0" smtClean="0"/>
              <a:t>Leaves, stems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273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Transport</vt:lpstr>
      <vt:lpstr>Importance of transportation</vt:lpstr>
      <vt:lpstr>Transport Structures</vt:lpstr>
      <vt:lpstr>Transport Process</vt:lpstr>
      <vt:lpstr>Structure of Xylem Woody, Dead </vt:lpstr>
      <vt:lpstr>Structure of Phloem Living, Companion cell, Not woody </vt:lpstr>
      <vt:lpstr>Homework</vt:lpstr>
      <vt:lpstr>Factors that Affect Transpiration Rate</vt:lpstr>
      <vt:lpstr>Conservation of Water in Plants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</dc:title>
  <dc:creator>Jeanelle Looby</dc:creator>
  <cp:lastModifiedBy>Jeanelle Looby</cp:lastModifiedBy>
  <cp:revision>2</cp:revision>
  <dcterms:created xsi:type="dcterms:W3CDTF">2010-04-15T15:24:03Z</dcterms:created>
  <dcterms:modified xsi:type="dcterms:W3CDTF">2012-05-13T22:16:28Z</dcterms:modified>
</cp:coreProperties>
</file>