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3F23-2E47-4749-90E3-ED9B9AA67A81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55B6-7381-F14F-84EE-7FFDD35CD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 6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POP </a:t>
            </a:r>
            <a:r>
              <a:rPr lang="en-US" dirty="0" err="1" smtClean="0"/>
              <a:t>Quizzzz</a:t>
            </a:r>
            <a:endParaRPr lang="en-US" dirty="0" smtClean="0"/>
          </a:p>
          <a:p>
            <a:r>
              <a:rPr lang="en-US" dirty="0" smtClean="0"/>
              <a:t>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8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84727"/>
            <a:ext cx="8705273" cy="637309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a respiratory chain?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oxidative phosphorylation?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Indicate where the following are produced during respiration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NADH</a:t>
            </a:r>
            <a:r>
              <a:rPr lang="en-US" baseline="30000" dirty="0"/>
              <a:t>+</a:t>
            </a:r>
            <a:r>
              <a:rPr lang="en-US" dirty="0"/>
              <a:t> + H</a:t>
            </a:r>
            <a:r>
              <a:rPr lang="en-US" baseline="30000" dirty="0"/>
              <a:t>+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FADH</a:t>
            </a:r>
            <a:r>
              <a:rPr lang="en-US" baseline="-25000" dirty="0"/>
              <a:t>2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ATP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names of the electron carriers in the electron transport chain?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oxidative phosphorylation occur?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products of respiration are carbon dioxide and water. Indicate where along the process these products are made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7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454</TotalTime>
  <Words>72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Black</vt:lpstr>
      <vt:lpstr>Form 6 Biology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6 Biology</dc:title>
  <dc:creator>Jeanelle Looby</dc:creator>
  <cp:lastModifiedBy>Jeanelle Looby</cp:lastModifiedBy>
  <cp:revision>2</cp:revision>
  <dcterms:created xsi:type="dcterms:W3CDTF">2012-10-01T18:06:16Z</dcterms:created>
  <dcterms:modified xsi:type="dcterms:W3CDTF">2012-10-02T01:41:00Z</dcterms:modified>
</cp:coreProperties>
</file>