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62" autoAdjust="0"/>
  </p:normalViewPr>
  <p:slideViewPr>
    <p:cSldViewPr snapToGrid="0" snapToObjects="1">
      <p:cViewPr varScale="1">
        <p:scale>
          <a:sx n="82" d="100"/>
          <a:sy n="82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2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7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4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0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C988-822C-6A40-B2F1-6D7F57285B3B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F637F-2BCD-C942-A94E-3F03091A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Bones and Muscles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7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961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4" b="-4325"/>
          <a:stretch/>
        </p:blipFill>
        <p:spPr>
          <a:xfrm>
            <a:off x="457200" y="349687"/>
            <a:ext cx="8229600" cy="6508313"/>
          </a:xfrm>
        </p:spPr>
      </p:pic>
    </p:spTree>
    <p:extLst>
      <p:ext uri="{BB962C8B-B14F-4D97-AF65-F5344CB8AC3E}">
        <p14:creationId xmlns:p14="http://schemas.microsoft.com/office/powerpoint/2010/main" val="3177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972"/>
          <a:stretch/>
        </p:blipFill>
        <p:spPr>
          <a:xfrm>
            <a:off x="457200" y="0"/>
            <a:ext cx="8229600" cy="6657372"/>
          </a:xfrm>
        </p:spPr>
      </p:pic>
    </p:spTree>
    <p:extLst>
      <p:ext uri="{BB962C8B-B14F-4D97-AF65-F5344CB8AC3E}">
        <p14:creationId xmlns:p14="http://schemas.microsoft.com/office/powerpoint/2010/main" val="7977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"/>
          <a:stretch/>
        </p:blipFill>
        <p:spPr>
          <a:xfrm>
            <a:off x="457200" y="233244"/>
            <a:ext cx="8229600" cy="6427148"/>
          </a:xfrm>
        </p:spPr>
      </p:pic>
    </p:spTree>
    <p:extLst>
      <p:ext uri="{BB962C8B-B14F-4D97-AF65-F5344CB8AC3E}">
        <p14:creationId xmlns:p14="http://schemas.microsoft.com/office/powerpoint/2010/main" val="201190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8177" r="-118177"/>
          <a:stretch>
            <a:fillRect/>
          </a:stretch>
        </p:blipFill>
        <p:spPr>
          <a:xfrm>
            <a:off x="457200" y="246201"/>
            <a:ext cx="8229600" cy="6504895"/>
          </a:xfrm>
        </p:spPr>
      </p:pic>
    </p:spTree>
    <p:extLst>
      <p:ext uri="{BB962C8B-B14F-4D97-AF65-F5344CB8AC3E}">
        <p14:creationId xmlns:p14="http://schemas.microsoft.com/office/powerpoint/2010/main" val="424214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muscles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8695" r="-58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61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62729" b="-233000"/>
          <a:stretch/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152" y="1600199"/>
            <a:ext cx="3884406" cy="1328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600489"/>
            <a:ext cx="39497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</Words>
  <Application>Microsoft Macintosh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Bones and Muscles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types of muscles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Jeanelle Looby</dc:creator>
  <cp:lastModifiedBy>Jeanelle Looby</cp:lastModifiedBy>
  <cp:revision>5</cp:revision>
  <dcterms:created xsi:type="dcterms:W3CDTF">2010-10-11T14:01:28Z</dcterms:created>
  <dcterms:modified xsi:type="dcterms:W3CDTF">2011-11-03T19:36:53Z</dcterms:modified>
</cp:coreProperties>
</file>