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0" autoAdjust="0"/>
    <p:restoredTop sz="99570" autoAdjust="0"/>
  </p:normalViewPr>
  <p:slideViewPr>
    <p:cSldViewPr snapToGrid="0" snapToObjects="1">
      <p:cViewPr>
        <p:scale>
          <a:sx n="90" d="100"/>
          <a:sy n="90" d="100"/>
        </p:scale>
        <p:origin x="-128" y="8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12/17/10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12/17/10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Mitosis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94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12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30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88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1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66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8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is the result of an increase in the number of cells by mitosis by an increase in cell size. </a:t>
            </a:r>
            <a:endParaRPr lang="en-US" dirty="0"/>
          </a:p>
          <a:p>
            <a:r>
              <a:rPr lang="en-US" dirty="0" smtClean="0"/>
              <a:t>The result is an increase in the mass of organism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748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1556" y="362857"/>
            <a:ext cx="7204730" cy="6295571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All multicellular organisms (both plants and animals) begin its life as a single cell, in most cases a </a:t>
            </a:r>
            <a:r>
              <a:rPr lang="en-US" sz="2800" dirty="0" err="1" smtClean="0"/>
              <a:t>fertilised</a:t>
            </a:r>
            <a:r>
              <a:rPr lang="en-US" sz="2800" dirty="0" smtClean="0"/>
              <a:t> egg or zygote</a:t>
            </a:r>
          </a:p>
          <a:p>
            <a:r>
              <a:rPr lang="en-US" sz="2800" dirty="0" smtClean="0"/>
              <a:t>This single cell undergoes mitosis. Two cells are formed, then each divided to produce 4 cells </a:t>
            </a:r>
            <a:r>
              <a:rPr lang="en-US" sz="2800" dirty="0" err="1" smtClean="0"/>
              <a:t>etc</a:t>
            </a:r>
            <a:r>
              <a:rPr lang="en-US" sz="2800" dirty="0" smtClean="0"/>
              <a:t> from the original single cell.</a:t>
            </a:r>
          </a:p>
          <a:p>
            <a:r>
              <a:rPr lang="en-US" sz="2800" dirty="0" smtClean="0"/>
              <a:t>This first set of divisions results in a number of similar cells from which the embryo of the plant or animal develops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9597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1" y="705556"/>
            <a:ext cx="7323666" cy="59266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At first the daughter cell </a:t>
            </a:r>
            <a:r>
              <a:rPr lang="en-US" sz="2800" dirty="0"/>
              <a:t>i</a:t>
            </a:r>
            <a:r>
              <a:rPr lang="en-US" sz="2800" dirty="0" smtClean="0"/>
              <a:t>s smaller than the parent cells.</a:t>
            </a:r>
          </a:p>
          <a:p>
            <a:r>
              <a:rPr lang="en-US" sz="2800" dirty="0" smtClean="0"/>
              <a:t>As they take in food and build new cell material (assimilation). Then they expand. The embryo is said to be growing</a:t>
            </a:r>
          </a:p>
          <a:p>
            <a:r>
              <a:rPr lang="en-US" sz="2800" b="1" dirty="0" smtClean="0"/>
              <a:t>Growth therefore involves the </a:t>
            </a:r>
            <a:r>
              <a:rPr lang="en-US" sz="2800" b="1" u="sng" dirty="0" smtClean="0"/>
              <a:t>production of new cells (mitosis)</a:t>
            </a:r>
            <a:r>
              <a:rPr lang="en-US" sz="2800" b="1" dirty="0" smtClean="0"/>
              <a:t>, the building up of new cell materials and </a:t>
            </a:r>
            <a:r>
              <a:rPr lang="en-US" sz="3200" b="1" u="sng" dirty="0" smtClean="0"/>
              <a:t>the</a:t>
            </a:r>
            <a:r>
              <a:rPr lang="en-US" sz="2800" b="1" u="sng" dirty="0" smtClean="0"/>
              <a:t> expansion of new cells (cell expansion)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281662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1556" y="465667"/>
            <a:ext cx="7239000" cy="566049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multicellular organisms, some cells become </a:t>
            </a:r>
            <a:r>
              <a:rPr lang="en-US" sz="2800" dirty="0" err="1" smtClean="0"/>
              <a:t>specialised</a:t>
            </a:r>
            <a:r>
              <a:rPr lang="en-US" sz="2800" dirty="0"/>
              <a:t> </a:t>
            </a:r>
            <a:r>
              <a:rPr lang="en-US" sz="2800" dirty="0" smtClean="0"/>
              <a:t>as the embryo continue to </a:t>
            </a:r>
            <a:r>
              <a:rPr lang="en-US" sz="2800" b="1" dirty="0" smtClean="0"/>
              <a:t>grow</a:t>
            </a:r>
            <a:r>
              <a:rPr lang="en-US" sz="2800" dirty="0" smtClean="0"/>
              <a:t> and </a:t>
            </a:r>
            <a:r>
              <a:rPr lang="en-US" sz="2800" b="1" dirty="0" smtClean="0"/>
              <a:t>develop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They differentiate to form groups of similar cells and tissues.</a:t>
            </a:r>
          </a:p>
          <a:p>
            <a:r>
              <a:rPr lang="en-US" sz="2800" dirty="0" smtClean="0"/>
              <a:t>The process that results in changes in their shape and form to carry out special functions is called </a:t>
            </a:r>
            <a:r>
              <a:rPr lang="en-US" sz="2800" b="1" dirty="0" smtClean="0"/>
              <a:t>DIFFERENTIATION</a:t>
            </a:r>
          </a:p>
        </p:txBody>
      </p:sp>
    </p:spTree>
    <p:extLst>
      <p:ext uri="{BB962C8B-B14F-4D97-AF65-F5344CB8AC3E}">
        <p14:creationId xmlns:p14="http://schemas.microsoft.com/office/powerpoint/2010/main" val="4064075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9222" y="197556"/>
            <a:ext cx="6696380" cy="5928607"/>
          </a:xfrm>
        </p:spPr>
        <p:txBody>
          <a:bodyPr>
            <a:normAutofit/>
          </a:bodyPr>
          <a:lstStyle/>
          <a:p>
            <a:r>
              <a:rPr lang="en-US" sz="2800" dirty="0"/>
              <a:t>When an animal is mature and stops growing no more cells are added to the body.</a:t>
            </a:r>
          </a:p>
          <a:p>
            <a:r>
              <a:rPr lang="en-US" sz="2800" dirty="0" smtClean="0"/>
              <a:t>However, dead and damaged cells are removed and replaced.</a:t>
            </a:r>
          </a:p>
          <a:p>
            <a:r>
              <a:rPr lang="en-US" sz="2800" dirty="0" smtClean="0"/>
              <a:t>The replacement is done by mitosis.</a:t>
            </a:r>
          </a:p>
          <a:p>
            <a:r>
              <a:rPr lang="en-US" sz="2800" dirty="0" smtClean="0"/>
              <a:t>There are some cells in the body that are never replaced, e.g. cardiac and nerve cells.</a:t>
            </a:r>
          </a:p>
          <a:p>
            <a:pPr lvl="1"/>
            <a:r>
              <a:rPr lang="en-US" sz="2800" dirty="0" smtClean="0"/>
              <a:t>They cannot carry out mitosis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4621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381000"/>
            <a:ext cx="7478889" cy="57451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Plants grow throughout their lives.</a:t>
            </a:r>
          </a:p>
          <a:p>
            <a:r>
              <a:rPr lang="en-US" sz="2800" dirty="0" smtClean="0"/>
              <a:t>In multicellular plants, mitosis and cell division are confined to certain regions called MERISTEMS</a:t>
            </a:r>
          </a:p>
          <a:p>
            <a:r>
              <a:rPr lang="en-US" sz="2800" dirty="0" smtClean="0"/>
              <a:t>Meristems are found at </a:t>
            </a:r>
          </a:p>
          <a:p>
            <a:pPr lvl="1"/>
            <a:r>
              <a:rPr lang="en-US" sz="2800" dirty="0" smtClean="0"/>
              <a:t>the tips of roots and shoots </a:t>
            </a:r>
          </a:p>
          <a:p>
            <a:pPr lvl="1"/>
            <a:r>
              <a:rPr lang="en-US" sz="2800" dirty="0" smtClean="0"/>
              <a:t>between xylem and phloem tissues as cambium</a:t>
            </a:r>
          </a:p>
          <a:p>
            <a:pPr lvl="1"/>
            <a:r>
              <a:rPr lang="en-US" sz="2800" dirty="0" smtClean="0"/>
              <a:t>Also in regions such as axils of leaves from which buds grow.</a:t>
            </a:r>
          </a:p>
          <a:p>
            <a:r>
              <a:rPr lang="en-US" sz="2800" dirty="0" smtClean="0"/>
              <a:t>In plants, like animals, cells undergo differentiation to form tissues which perform special functions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7025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58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85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</a:majorFont>
      <a:minorFont>
        <a:latin typeface="News Gothic MT"/>
        <a:ea typeface=""/>
        <a:cs typeface=""/>
        <a:font script="Jpan" typeface="メイリオ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7622</TotalTime>
  <Words>346</Words>
  <Application>Microsoft Macintosh PowerPoint</Application>
  <PresentationFormat>On-screen Show (4:3)</PresentationFormat>
  <Paragraphs>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Inspiration</vt:lpstr>
      <vt:lpstr>Mitosis </vt:lpstr>
      <vt:lpstr>Definition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Mitosis </dc:title>
  <dc:creator>Jeanelle Looby</dc:creator>
  <cp:lastModifiedBy>Jeanelle Looby</cp:lastModifiedBy>
  <cp:revision>5</cp:revision>
  <dcterms:created xsi:type="dcterms:W3CDTF">2010-12-17T15:12:21Z</dcterms:created>
  <dcterms:modified xsi:type="dcterms:W3CDTF">2010-12-22T22:14:30Z</dcterms:modified>
</cp:coreProperties>
</file>