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5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9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6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4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0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1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9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6E55-331C-554E-84C8-AB4D60050B3C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B68D0-4F8A-8B43-9908-EB74D23BB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4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 5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Food Test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1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868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Showing Food Test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442833"/>
              </p:ext>
            </p:extLst>
          </p:nvPr>
        </p:nvGraphicFramePr>
        <p:xfrm>
          <a:off x="2" y="698499"/>
          <a:ext cx="9143995" cy="6159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1230585"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Fats 1 – Emulsion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Fats 2 – Grease Spot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Proteins – </a:t>
                      </a:r>
                      <a:r>
                        <a:rPr lang="en-US" dirty="0" err="1" smtClean="0"/>
                        <a:t>Buiret’s</a:t>
                      </a:r>
                      <a:r>
                        <a:rPr lang="en-US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Reducing Sugars – Benedict’s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Non-Reducing Sugars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Starch – Iodine Solution</a:t>
                      </a:r>
                      <a:endParaRPr lang="en-US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Egg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Corn Flour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Celery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Carrots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Star Fruit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</a:tr>
              <a:tr h="725517">
                <a:tc>
                  <a:txBody>
                    <a:bodyPr/>
                    <a:lstStyle/>
                    <a:p>
                      <a:r>
                        <a:rPr lang="en-US" dirty="0" smtClean="0"/>
                        <a:t>Brown 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Portugal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  <a:tr h="420340">
                <a:tc>
                  <a:txBody>
                    <a:bodyPr/>
                    <a:lstStyle/>
                    <a:p>
                      <a:r>
                        <a:rPr lang="en-US" dirty="0" smtClean="0"/>
                        <a:t>Banana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81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Tested for SBA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Observation, Recording, Reporting</a:t>
            </a:r>
          </a:p>
          <a:p>
            <a:r>
              <a:rPr lang="en-US" dirty="0" smtClean="0"/>
              <a:t>Analysis and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5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Books will be returned to you on Friday</a:t>
            </a:r>
          </a:p>
          <a:p>
            <a:r>
              <a:rPr lang="en-US" dirty="0" smtClean="0"/>
              <a:t>Lab Report is due Next </a:t>
            </a:r>
            <a:r>
              <a:rPr lang="en-US" smtClean="0"/>
              <a:t>Week Thursday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1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139</Words>
  <Application>Microsoft Macintosh PowerPoint</Application>
  <PresentationFormat>On-screen Show (4:3)</PresentationFormat>
  <Paragraphs>82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Form 5 Biology</vt:lpstr>
      <vt:lpstr>Table Showing Food Test Results</vt:lpstr>
      <vt:lpstr>Skills Tested for SBA</vt:lpstr>
      <vt:lpstr>DUE DATE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Jeanelle Looby</dc:creator>
  <cp:lastModifiedBy>Jeanelle Looby</cp:lastModifiedBy>
  <cp:revision>7</cp:revision>
  <dcterms:created xsi:type="dcterms:W3CDTF">2012-01-17T14:56:07Z</dcterms:created>
  <dcterms:modified xsi:type="dcterms:W3CDTF">2012-01-17T22:55:02Z</dcterms:modified>
</cp:coreProperties>
</file>